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4954" r:id="rId3"/>
    <p:sldId id="258" r:id="rId4"/>
    <p:sldId id="260" r:id="rId5"/>
    <p:sldId id="302" r:id="rId6"/>
    <p:sldId id="4949" r:id="rId7"/>
    <p:sldId id="5079" r:id="rId8"/>
    <p:sldId id="5080" r:id="rId9"/>
    <p:sldId id="4989" r:id="rId10"/>
    <p:sldId id="4946" r:id="rId11"/>
    <p:sldId id="5016" r:id="rId12"/>
    <p:sldId id="5025" r:id="rId13"/>
    <p:sldId id="5026" r:id="rId14"/>
    <p:sldId id="5047" r:id="rId15"/>
    <p:sldId id="4958" r:id="rId16"/>
    <p:sldId id="5028" r:id="rId17"/>
    <p:sldId id="5089" r:id="rId18"/>
    <p:sldId id="5088" r:id="rId19"/>
    <p:sldId id="5087" r:id="rId20"/>
    <p:sldId id="5042" r:id="rId21"/>
    <p:sldId id="5086" r:id="rId22"/>
    <p:sldId id="5055" r:id="rId23"/>
    <p:sldId id="5011" r:id="rId24"/>
    <p:sldId id="5030" r:id="rId25"/>
    <p:sldId id="5031" r:id="rId26"/>
    <p:sldId id="5081" r:id="rId27"/>
    <p:sldId id="5083" r:id="rId28"/>
    <p:sldId id="5082" r:id="rId29"/>
    <p:sldId id="5054" r:id="rId30"/>
    <p:sldId id="5017" r:id="rId31"/>
    <p:sldId id="5085" r:id="rId32"/>
    <p:sldId id="5059" r:id="rId33"/>
    <p:sldId id="5090" r:id="rId34"/>
    <p:sldId id="5049" r:id="rId35"/>
    <p:sldId id="5091" r:id="rId36"/>
    <p:sldId id="5040" r:id="rId37"/>
    <p:sldId id="5034" r:id="rId38"/>
    <p:sldId id="5048" r:id="rId39"/>
    <p:sldId id="5038" r:id="rId40"/>
    <p:sldId id="5039" r:id="rId41"/>
    <p:sldId id="5092" r:id="rId42"/>
    <p:sldId id="5093" r:id="rId43"/>
    <p:sldId id="5094" r:id="rId44"/>
    <p:sldId id="5095" r:id="rId45"/>
    <p:sldId id="5096" r:id="rId46"/>
    <p:sldId id="5097" r:id="rId47"/>
    <p:sldId id="5023" r:id="rId48"/>
    <p:sldId id="5022" r:id="rId49"/>
    <p:sldId id="4950" r:id="rId50"/>
    <p:sldId id="4926" r:id="rId51"/>
    <p:sldId id="4994" r:id="rId52"/>
    <p:sldId id="4928" r:id="rId53"/>
    <p:sldId id="4995" r:id="rId54"/>
    <p:sldId id="4929" r:id="rId55"/>
    <p:sldId id="4930" r:id="rId56"/>
    <p:sldId id="4931" r:id="rId57"/>
    <p:sldId id="4932" r:id="rId58"/>
    <p:sldId id="4956" r:id="rId59"/>
    <p:sldId id="4999" r:id="rId60"/>
    <p:sldId id="5024" r:id="rId61"/>
    <p:sldId id="5000" r:id="rId62"/>
    <p:sldId id="5001" r:id="rId63"/>
    <p:sldId id="5002" r:id="rId64"/>
    <p:sldId id="5003" r:id="rId65"/>
    <p:sldId id="5004" r:id="rId66"/>
    <p:sldId id="5005" r:id="rId67"/>
    <p:sldId id="5006" r:id="rId68"/>
    <p:sldId id="303" r:id="rId69"/>
    <p:sldId id="5018" r:id="rId70"/>
    <p:sldId id="5066" r:id="rId71"/>
    <p:sldId id="5072" r:id="rId72"/>
    <p:sldId id="5074" r:id="rId73"/>
    <p:sldId id="5064" r:id="rId74"/>
    <p:sldId id="5065" r:id="rId75"/>
    <p:sldId id="5068" r:id="rId76"/>
    <p:sldId id="5073" r:id="rId77"/>
    <p:sldId id="5069" r:id="rId78"/>
    <p:sldId id="5067" r:id="rId79"/>
    <p:sldId id="5007" r:id="rId80"/>
    <p:sldId id="5071" r:id="rId81"/>
    <p:sldId id="5019" r:id="rId82"/>
    <p:sldId id="5076" r:id="rId83"/>
    <p:sldId id="5075" r:id="rId84"/>
    <p:sldId id="5009" r:id="rId85"/>
    <p:sldId id="5008" r:id="rId86"/>
    <p:sldId id="5077" r:id="rId87"/>
    <p:sldId id="5078" r:id="rId88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257"/>
            <p14:sldId id="4954"/>
            <p14:sldId id="258"/>
            <p14:sldId id="260"/>
            <p14:sldId id="302"/>
            <p14:sldId id="4949"/>
            <p14:sldId id="5079"/>
            <p14:sldId id="5080"/>
            <p14:sldId id="4989"/>
            <p14:sldId id="4946"/>
          </p14:sldIdLst>
        </p14:section>
        <p14:section name="1. DESCRIBE AI WORKLOADS" id="{257CFD05-85D7-4FE2-9F7E-16FEDA10DBB2}">
          <p14:sldIdLst>
            <p14:sldId id="5016"/>
            <p14:sldId id="5025"/>
            <p14:sldId id="5026"/>
            <p14:sldId id="5047"/>
            <p14:sldId id="4958"/>
            <p14:sldId id="5028"/>
            <p14:sldId id="5089"/>
            <p14:sldId id="5088"/>
            <p14:sldId id="5087"/>
            <p14:sldId id="5042"/>
            <p14:sldId id="5086"/>
            <p14:sldId id="5055"/>
            <p14:sldId id="5011"/>
            <p14:sldId id="5030"/>
            <p14:sldId id="5031"/>
          </p14:sldIdLst>
        </p14:section>
        <p14:section name="2. REVIEW RESPONSIBLE AI" id="{8F29EAAC-88D3-4F2F-A0E0-E47ADFC6190D}">
          <p14:sldIdLst>
            <p14:sldId id="5081"/>
            <p14:sldId id="5083"/>
            <p14:sldId id="5082"/>
            <p14:sldId id="5054"/>
          </p14:sldIdLst>
        </p14:section>
        <p14:section name="3. DESCRIBE MACHINE LEARNING" id="{89B27290-134C-4D33-8E67-DBB107E51C5F}">
          <p14:sldIdLst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</p14:sldIdLst>
        </p14:section>
        <p14:section name="4. COMPUTER VISION" id="{877149F3-4B40-4EDD-9AFD-3BD861880579}">
          <p14:sldIdLst>
            <p14:sldId id="5095"/>
            <p14:sldId id="5096"/>
            <p14:sldId id="5097"/>
          </p14:sldIdLst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OUTRO" id="{A30AD725-1F83-483A-B2A2-10606E0AD1C5}">
          <p14:sldIdLst>
            <p14:sldId id="303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5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994" y="113938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AI-900: Microsoft Azure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AI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B6D4-81A8-4B3E-839D-20C84E6A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6" y="1402244"/>
            <a:ext cx="2953230" cy="29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5B13-7D00-4082-A124-5238D37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621859"/>
            <a:ext cx="6234682" cy="38997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80027-CD03-4582-A762-B9426F63440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8368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ADD2-1366-48C7-9647-BDA15F2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30" y="724588"/>
            <a:ext cx="6128711" cy="3860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C72E3-5572-4328-A965-4CA5323427E9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81430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ED1F-DFEE-46E7-8513-0976B71A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7" y="705410"/>
            <a:ext cx="6466066" cy="38030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6181B-5088-43FA-B198-4B68505C867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128426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MVP</a:t>
            </a:r>
            <a:r>
              <a:rPr lang="en-US" dirty="0"/>
              <a:t> (Cloud &amp; Datacenter Management)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E2A261-426F-4E9D-A2BE-3A21A8DE8FD3}"/>
              </a:ext>
            </a:extLst>
          </p:cNvPr>
          <p:cNvGrpSpPr/>
          <p:nvPr/>
        </p:nvGrpSpPr>
        <p:grpSpPr>
          <a:xfrm>
            <a:off x="8020467" y="1370011"/>
            <a:ext cx="558174" cy="1502880"/>
            <a:chOff x="8020467" y="1370011"/>
            <a:chExt cx="558174" cy="1502880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E9E5-2243-495F-AACC-08E9AFEC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8660-1EE6-4374-AD16-58438EF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13002"/>
            <a:ext cx="5461000" cy="39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759A-D329-46BB-86D1-1B64780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7" y="642701"/>
            <a:ext cx="5176046" cy="3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7403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6717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352231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Machine Learning</a:t>
            </a:r>
          </a:p>
          <a:p>
            <a:r>
              <a:rPr lang="en-US" dirty="0"/>
              <a:t>Work with Computer Vision Workloads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14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24198182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761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1453260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Natural Language Processing (NLP) Workloads</a:t>
            </a:r>
          </a:p>
          <a:p>
            <a:r>
              <a:rPr lang="en-US" dirty="0"/>
              <a:t>Work with Conversational AI Workloads</a:t>
            </a:r>
          </a:p>
          <a:p>
            <a:r>
              <a:rPr lang="en-US" dirty="0"/>
              <a:t>Develop an AI-900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2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3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098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objects in images</a:t>
            </a:r>
          </a:p>
          <a:p>
            <a:r>
              <a:rPr lang="en-US" dirty="0"/>
              <a:t>Optical Character Recognition</a:t>
            </a:r>
          </a:p>
          <a:p>
            <a:r>
              <a:rPr lang="en-US" dirty="0"/>
              <a:t>Apply content tags to images</a:t>
            </a:r>
          </a:p>
          <a:p>
            <a:r>
              <a:rPr lang="en-US" dirty="0"/>
              <a:t>Detect faces in images</a:t>
            </a:r>
          </a:p>
        </p:txBody>
      </p:sp>
    </p:spTree>
    <p:extLst>
      <p:ext uri="{BB962C8B-B14F-4D97-AF65-F5344CB8AC3E}">
        <p14:creationId xmlns:p14="http://schemas.microsoft.com/office/powerpoint/2010/main" val="3710144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Kits (SDKs)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002340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20" y="1397163"/>
            <a:ext cx="2926779" cy="22496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9A05A7-765E-42E7-94C5-5639227063F9}"/>
              </a:ext>
            </a:extLst>
          </p:cNvPr>
          <p:cNvGrpSpPr/>
          <p:nvPr/>
        </p:nvGrpSpPr>
        <p:grpSpPr>
          <a:xfrm>
            <a:off x="8020467" y="1474232"/>
            <a:ext cx="558174" cy="1502880"/>
            <a:chOff x="8020467" y="1370011"/>
            <a:chExt cx="558174" cy="1502880"/>
          </a:xfrm>
        </p:grpSpPr>
        <p:pic>
          <p:nvPicPr>
            <p:cNvPr id="7" name="Picture 2" descr="Image result for microsoft mvp logo">
              <a:extLst>
                <a:ext uri="{FF2B5EF4-FFF2-40B4-BE49-F238E27FC236}">
                  <a16:creationId xmlns:a16="http://schemas.microsoft.com/office/drawing/2014/main" id="{7604C25E-AB6D-4507-871F-9ECA8C877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3C647B-CCC8-4F61-8727-20D996B5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AI-900 updates on October 22, 2020</a:t>
            </a:r>
          </a:p>
          <a:p>
            <a:r>
              <a:rPr lang="en-US" dirty="0"/>
              <a:t>The updates are trivial and cosmetic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84" y="1924050"/>
            <a:ext cx="1434474" cy="143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39E1D-BEC3-47B7-A226-04C32C8C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46" y="2374134"/>
            <a:ext cx="4007978" cy="1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9849</TotalTime>
  <Words>1277</Words>
  <Application>Microsoft Office PowerPoint</Application>
  <PresentationFormat>On-screen Show (16:9)</PresentationFormat>
  <Paragraphs>321</Paragraphs>
  <Slides>87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AI-900: Microsoft Azure AI Fundamentals</vt:lpstr>
      <vt:lpstr>Tim Warner</vt:lpstr>
      <vt:lpstr>Session 1 of 2 Learning Goals</vt:lpstr>
      <vt:lpstr>Session 2 of 2 Learning Goals</vt:lpstr>
      <vt:lpstr>Course Materials</vt:lpstr>
      <vt:lpstr>Expectations</vt:lpstr>
      <vt:lpstr>Course Recordings</vt:lpstr>
      <vt:lpstr>Course Recordings</vt:lpstr>
      <vt:lpstr>2020 Exam Update Information</vt:lpstr>
      <vt:lpstr> </vt:lpstr>
      <vt:lpstr>Fundamental Terminology</vt:lpstr>
      <vt:lpstr>Artificial Intelligence (AI)</vt:lpstr>
      <vt:lpstr>Machine Learning (ML)</vt:lpstr>
      <vt:lpstr> </vt:lpstr>
      <vt:lpstr>Azure AI Technology Stack Overview</vt:lpstr>
      <vt:lpstr>Azure AI Stack</vt:lpstr>
      <vt:lpstr>Azure Cognitive Services</vt:lpstr>
      <vt:lpstr>Azure Cognitive Services</vt:lpstr>
      <vt:lpstr>Azure Cognitive Services</vt:lpstr>
      <vt:lpstr>Azure Cognitive Services</vt:lpstr>
      <vt:lpstr>Azure Cognitive Services</vt:lpstr>
      <vt:lpstr>Use Cases</vt:lpstr>
      <vt:lpstr>Image Classification</vt:lpstr>
      <vt:lpstr>Newsfeed Ingestion</vt:lpstr>
      <vt:lpstr>Internet of Things (IoT)</vt:lpstr>
      <vt:lpstr>Responsible AI</vt:lpstr>
      <vt:lpstr>Microsoft's Position on AI Use</vt:lpstr>
      <vt:lpstr>Responsible AI Principles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Computer Vision</vt:lpstr>
      <vt:lpstr>Computer Vision Capabilities</vt:lpstr>
      <vt:lpstr>Software Development Kits (SDKs)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255</cp:revision>
  <dcterms:created xsi:type="dcterms:W3CDTF">2015-09-28T19:52:00Z</dcterms:created>
  <dcterms:modified xsi:type="dcterms:W3CDTF">2020-09-29T13:54:30Z</dcterms:modified>
</cp:coreProperties>
</file>